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53" r:id="rId1"/>
  </p:sldMasterIdLst>
  <p:sldIdLst>
    <p:sldId id="256" r:id="rId2"/>
    <p:sldId id="259" r:id="rId3"/>
    <p:sldId id="258" r:id="rId4"/>
    <p:sldId id="266" r:id="rId5"/>
    <p:sldId id="273" r:id="rId6"/>
    <p:sldId id="265" r:id="rId7"/>
    <p:sldId id="262" r:id="rId8"/>
    <p:sldId id="267" r:id="rId9"/>
    <p:sldId id="260" r:id="rId10"/>
    <p:sldId id="263" r:id="rId11"/>
    <p:sldId id="274" r:id="rId12"/>
    <p:sldId id="257" r:id="rId13"/>
    <p:sldId id="264" r:id="rId14"/>
    <p:sldId id="261" r:id="rId15"/>
    <p:sldId id="268" r:id="rId16"/>
    <p:sldId id="269" r:id="rId17"/>
    <p:sldId id="270" r:id="rId18"/>
    <p:sldId id="271" r:id="rId19"/>
    <p:sldId id="27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6705" autoAdjust="0"/>
  </p:normalViewPr>
  <p:slideViewPr>
    <p:cSldViewPr snapToGrid="0" snapToObjects="1">
      <p:cViewPr varScale="1">
        <p:scale>
          <a:sx n="104" d="100"/>
          <a:sy n="104" d="100"/>
        </p:scale>
        <p:origin x="-10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C297-EE1B-D14C-8E22-BBB2537E866F}" type="datetimeFigureOut">
              <a:rPr lang="en-US" smtClean="0"/>
              <a:pPr/>
              <a:t>11/24/10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latin typeface="Trebuchet M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Trebuchet MS"/>
              </a:defRPr>
            </a:lvl1pPr>
          </a:lstStyle>
          <a:p>
            <a:fld id="{9CCDC297-EE1B-D14C-8E22-BBB2537E866F}" type="datetimeFigureOut">
              <a:rPr lang="en-US" smtClean="0"/>
              <a:pPr/>
              <a:t>11/24/10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Trebuchet MS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072F3A7-9399-2744-B81B-C80B8CB70C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Trebuchet MS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Trebuchet MS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Trebuchet MS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Trebuchet MS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Trebuchet MS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418" y="1323552"/>
            <a:ext cx="3248486" cy="389818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274638"/>
            <a:ext cx="8067023" cy="995305"/>
          </a:xfrm>
        </p:spPr>
        <p:txBody>
          <a:bodyPr>
            <a:normAutofit/>
          </a:bodyPr>
          <a:lstStyle/>
          <a:p>
            <a:pPr algn="ctr"/>
            <a:r>
              <a:rPr lang="en-US" sz="4800" b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Slot </a:t>
            </a:r>
            <a:r>
              <a:rPr lang="en-US" sz="4800" b="1" smtClean="0">
                <a:solidFill>
                  <a:schemeClr val="tx1"/>
                </a:solidFill>
                <a:latin typeface="Trebuchet MS"/>
                <a:ea typeface="+mn-ea"/>
                <a:cs typeface="+mn-cs"/>
              </a:rPr>
              <a:t>machines</a:t>
            </a:r>
            <a:endParaRPr lang="en-US" sz="4800" b="1" dirty="0" smtClean="0">
              <a:solidFill>
                <a:schemeClr val="tx1"/>
              </a:solidFill>
              <a:latin typeface="Trebuchet MS"/>
              <a:ea typeface="+mn-ea"/>
              <a:cs typeface="+mn-c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199" y="1447800"/>
            <a:ext cx="8229601" cy="4572000"/>
          </a:xfrm>
        </p:spPr>
        <p:txBody>
          <a:bodyPr>
            <a:normAutofit fontScale="85000" lnSpcReduction="10000"/>
          </a:bodyPr>
          <a:lstStyle/>
          <a:p>
            <a:endParaRPr lang="en-US" dirty="0" smtClean="0">
              <a:latin typeface="Trebuchet MS"/>
            </a:endParaRPr>
          </a:p>
          <a:p>
            <a:endParaRPr lang="en-US" dirty="0" smtClean="0">
              <a:latin typeface="Trebuchet MS"/>
            </a:endParaRPr>
          </a:p>
          <a:p>
            <a:endParaRPr lang="en-US" dirty="0" smtClean="0">
              <a:latin typeface="Trebuchet MS"/>
            </a:endParaRPr>
          </a:p>
          <a:p>
            <a:endParaRPr lang="en-US" dirty="0" smtClean="0">
              <a:latin typeface="Trebuchet MS"/>
            </a:endParaRPr>
          </a:p>
          <a:p>
            <a:endParaRPr lang="en-US" dirty="0" smtClean="0">
              <a:latin typeface="Trebuchet MS"/>
            </a:endParaRPr>
          </a:p>
          <a:p>
            <a:endParaRPr lang="en-US" dirty="0" smtClean="0">
              <a:latin typeface="Trebuchet MS"/>
            </a:endParaRPr>
          </a:p>
          <a:p>
            <a:endParaRPr lang="en-US" dirty="0" smtClean="0">
              <a:latin typeface="Trebuchet MS"/>
            </a:endParaRPr>
          </a:p>
          <a:p>
            <a:pPr algn="ctr">
              <a:buNone/>
            </a:pPr>
            <a:endParaRPr lang="en-US" dirty="0" smtClean="0">
              <a:latin typeface="Trebuchet MS"/>
            </a:endParaRPr>
          </a:p>
          <a:p>
            <a:pPr algn="ctr">
              <a:buNone/>
            </a:pPr>
            <a:endParaRPr lang="en-US" dirty="0" smtClean="0">
              <a:latin typeface="Trebuchet MS"/>
            </a:endParaRPr>
          </a:p>
          <a:p>
            <a:pPr algn="ctr">
              <a:buNone/>
            </a:pPr>
            <a:endParaRPr lang="en-US" sz="3840" dirty="0" smtClean="0">
              <a:latin typeface="Trebuchet MS"/>
            </a:endParaRPr>
          </a:p>
          <a:p>
            <a:pPr algn="ctr">
              <a:buNone/>
            </a:pPr>
            <a:r>
              <a:rPr lang="en-US" sz="3840" dirty="0" smtClean="0">
                <a:latin typeface="Trebuchet MS"/>
              </a:rPr>
              <a:t>A healthy way to learn about connectives!</a:t>
            </a:r>
            <a:endParaRPr lang="en-US" sz="3840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584054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313261" y="2271245"/>
            <a:ext cx="2259286" cy="184386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74687" y="2271245"/>
            <a:ext cx="1880703" cy="18438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5389" y="5592636"/>
            <a:ext cx="4054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C = False; S = False;  C ∨ S = False </a:t>
            </a:r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628" y="869950"/>
            <a:ext cx="4838900" cy="3900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4054" y="5592636"/>
            <a:ext cx="225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Sorry!  W = False. </a:t>
            </a:r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139" y="2173557"/>
            <a:ext cx="1978401" cy="191712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1948" y="2173557"/>
            <a:ext cx="1978401" cy="191712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2028" y="2173557"/>
            <a:ext cx="1978401" cy="191712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139" y="2173557"/>
            <a:ext cx="1978401" cy="191712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1948" y="2173557"/>
            <a:ext cx="1978401" cy="191712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2028" y="2173557"/>
            <a:ext cx="1978401" cy="1917126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6539" y="5592636"/>
            <a:ext cx="368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C = True; S = True; C ∨ S = True</a:t>
            </a:r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4054" y="5592636"/>
            <a:ext cx="225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W =</a:t>
            </a:r>
            <a:r>
              <a:rPr lang="en-US" dirty="0" smtClean="0">
                <a:latin typeface="Trebuchet MS"/>
              </a:rPr>
              <a:t> True!</a:t>
            </a:r>
            <a:r>
              <a:rPr lang="en-US" dirty="0" smtClean="0">
                <a:latin typeface="Trebuchet MS"/>
              </a:rPr>
              <a:t>!!</a:t>
            </a:r>
            <a:endParaRPr lang="en-US" dirty="0">
              <a:latin typeface="Trebuchet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569" y="549942"/>
            <a:ext cx="3929138" cy="45054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584054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313261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74687" y="2271245"/>
            <a:ext cx="1880703" cy="18438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584054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313261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74687" y="2271245"/>
            <a:ext cx="1880703" cy="18438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6539" y="5592636"/>
            <a:ext cx="368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C = True; S =</a:t>
            </a:r>
            <a:r>
              <a:rPr lang="en-US" dirty="0" smtClean="0">
                <a:latin typeface="Trebuchet MS"/>
              </a:rPr>
              <a:t> </a:t>
            </a:r>
            <a:r>
              <a:rPr lang="en-US" dirty="0" smtClean="0">
                <a:latin typeface="Trebuchet MS"/>
              </a:rPr>
              <a:t>False</a:t>
            </a:r>
            <a:r>
              <a:rPr lang="en-US" dirty="0" smtClean="0">
                <a:latin typeface="Trebuchet MS"/>
              </a:rPr>
              <a:t>; </a:t>
            </a:r>
            <a:r>
              <a:rPr lang="en-US" dirty="0" smtClean="0">
                <a:latin typeface="Trebuchet MS"/>
              </a:rPr>
              <a:t>C ∨ S = True</a:t>
            </a:r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4054" y="5592636"/>
            <a:ext cx="225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W =</a:t>
            </a:r>
            <a:r>
              <a:rPr lang="en-US" dirty="0" smtClean="0">
                <a:latin typeface="Trebuchet MS"/>
              </a:rPr>
              <a:t> </a:t>
            </a:r>
            <a:r>
              <a:rPr lang="en-US" dirty="0" smtClean="0">
                <a:latin typeface="Trebuchet MS"/>
              </a:rPr>
              <a:t>True</a:t>
            </a:r>
            <a:r>
              <a:rPr lang="en-US" dirty="0" smtClean="0">
                <a:latin typeface="Trebuchet MS"/>
              </a:rPr>
              <a:t>!</a:t>
            </a:r>
            <a:r>
              <a:rPr lang="en-US" dirty="0" smtClean="0">
                <a:latin typeface="Trebuchet MS"/>
              </a:rPr>
              <a:t>!!</a:t>
            </a:r>
            <a:endParaRPr lang="en-US" dirty="0">
              <a:latin typeface="Trebuchet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389679"/>
            <a:ext cx="508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42517" y="2851537"/>
            <a:ext cx="3126896" cy="702672"/>
            <a:chOff x="1074687" y="2271245"/>
            <a:chExt cx="7497860" cy="1843860"/>
          </a:xfrm>
        </p:grpSpPr>
        <p:sp>
          <p:nvSpPr>
            <p:cNvPr id="2" name="Isosceles Triangle 1"/>
            <p:cNvSpPr/>
            <p:nvPr/>
          </p:nvSpPr>
          <p:spPr>
            <a:xfrm>
              <a:off x="3584054" y="2271245"/>
              <a:ext cx="2259286" cy="1843860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6313261" y="2271245"/>
              <a:ext cx="2259286" cy="1843860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074687" y="2271245"/>
              <a:ext cx="1880703" cy="18438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06015" y="1794022"/>
            <a:ext cx="2987694" cy="726276"/>
            <a:chOff x="928139" y="2173557"/>
            <a:chExt cx="7162290" cy="1917126"/>
          </a:xfrm>
        </p:grpSpPr>
        <p:sp>
          <p:nvSpPr>
            <p:cNvPr id="6" name="Rectangle 5"/>
            <p:cNvSpPr/>
            <p:nvPr/>
          </p:nvSpPr>
          <p:spPr>
            <a:xfrm>
              <a:off x="928139" y="2173557"/>
              <a:ext cx="1978401" cy="1917126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61948" y="2173557"/>
              <a:ext cx="1978401" cy="1917126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2028" y="2173557"/>
              <a:ext cx="1978401" cy="1917126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97219" y="5062650"/>
            <a:ext cx="3072194" cy="702672"/>
            <a:chOff x="1129389" y="2271245"/>
            <a:chExt cx="7443158" cy="1880493"/>
          </a:xfrm>
        </p:grpSpPr>
        <p:sp>
          <p:nvSpPr>
            <p:cNvPr id="10" name="Isosceles Triangle 9"/>
            <p:cNvSpPr/>
            <p:nvPr/>
          </p:nvSpPr>
          <p:spPr>
            <a:xfrm>
              <a:off x="3584054" y="2271245"/>
              <a:ext cx="2259286" cy="1843860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6313261" y="2271245"/>
              <a:ext cx="2259286" cy="1843860"/>
            </a:xfrm>
            <a:prstGeom prst="triangl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9389" y="2271245"/>
              <a:ext cx="1978401" cy="1880493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5051" y="3915571"/>
            <a:ext cx="3297860" cy="702672"/>
            <a:chOff x="903723" y="2271245"/>
            <a:chExt cx="7668824" cy="1843860"/>
          </a:xfrm>
        </p:grpSpPr>
        <p:sp>
          <p:nvSpPr>
            <p:cNvPr id="14" name="Isosceles Triangle 13"/>
            <p:cNvSpPr/>
            <p:nvPr/>
          </p:nvSpPr>
          <p:spPr>
            <a:xfrm>
              <a:off x="903723" y="2271245"/>
              <a:ext cx="2259286" cy="1843860"/>
            </a:xfrm>
            <a:prstGeom prst="triangl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584054" y="2271245"/>
              <a:ext cx="2259286" cy="1843860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6313261" y="2271245"/>
              <a:ext cx="2259286" cy="1843860"/>
            </a:xfrm>
            <a:prstGeom prst="triangl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201583" y="529565"/>
          <a:ext cx="4493612" cy="54080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3403"/>
                <a:gridCol w="1123403"/>
                <a:gridCol w="1123403"/>
                <a:gridCol w="1123403"/>
              </a:tblGrid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C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S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C </a:t>
                      </a:r>
                      <a:r>
                        <a:rPr lang="en-US" sz="2400" dirty="0" smtClean="0">
                          <a:latin typeface="Trebuchet MS"/>
                        </a:rPr>
                        <a:t>∨</a:t>
                      </a:r>
                      <a:r>
                        <a:rPr lang="en-US" sz="2400" dirty="0" smtClean="0">
                          <a:latin typeface="Trebuchet MS"/>
                        </a:rPr>
                        <a:t> S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W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</a:tr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</a:tr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</a:tr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</a:tr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New Rules!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747838"/>
            <a:ext cx="7341151" cy="4303338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/>
              <a:t> S  = You got all the same color AND shape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Rule of the game</a:t>
            </a:r>
            <a:r>
              <a:rPr lang="en-US" dirty="0" smtClean="0"/>
              <a:t>: W if and only if C 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∧</a:t>
            </a:r>
            <a:r>
              <a:rPr lang="en-US" dirty="0" smtClean="0"/>
              <a:t> </a:t>
            </a:r>
            <a:r>
              <a:rPr lang="en-US" dirty="0" smtClean="0"/>
              <a:t>S</a:t>
            </a:r>
            <a:r>
              <a:rPr lang="en-US" dirty="0" smtClean="0"/>
              <a:t> 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584054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313261" y="2271245"/>
            <a:ext cx="2259286" cy="184386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9389" y="2271245"/>
            <a:ext cx="1978401" cy="188049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79019" y="2851537"/>
            <a:ext cx="3126896" cy="702672"/>
            <a:chOff x="1074687" y="2271245"/>
            <a:chExt cx="7497860" cy="1843860"/>
          </a:xfrm>
        </p:grpSpPr>
        <p:sp>
          <p:nvSpPr>
            <p:cNvPr id="2" name="Isosceles Triangle 1"/>
            <p:cNvSpPr/>
            <p:nvPr/>
          </p:nvSpPr>
          <p:spPr>
            <a:xfrm>
              <a:off x="3584054" y="2271245"/>
              <a:ext cx="2259286" cy="1843860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6313261" y="2271245"/>
              <a:ext cx="2259286" cy="1843860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074687" y="2271245"/>
              <a:ext cx="1880703" cy="184386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2517" y="1794022"/>
            <a:ext cx="2987694" cy="726276"/>
            <a:chOff x="928139" y="2173557"/>
            <a:chExt cx="7162290" cy="1917126"/>
          </a:xfrm>
        </p:grpSpPr>
        <p:sp>
          <p:nvSpPr>
            <p:cNvPr id="6" name="Rectangle 5"/>
            <p:cNvSpPr/>
            <p:nvPr/>
          </p:nvSpPr>
          <p:spPr>
            <a:xfrm>
              <a:off x="928139" y="2173557"/>
              <a:ext cx="1978401" cy="1917126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61948" y="2173557"/>
              <a:ext cx="1978401" cy="1917126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112028" y="2173557"/>
              <a:ext cx="1978401" cy="1917126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33721" y="5062650"/>
            <a:ext cx="3072194" cy="702672"/>
            <a:chOff x="1129389" y="2271245"/>
            <a:chExt cx="7443158" cy="1880493"/>
          </a:xfrm>
        </p:grpSpPr>
        <p:sp>
          <p:nvSpPr>
            <p:cNvPr id="10" name="Isosceles Triangle 9"/>
            <p:cNvSpPr/>
            <p:nvPr/>
          </p:nvSpPr>
          <p:spPr>
            <a:xfrm>
              <a:off x="3584054" y="2271245"/>
              <a:ext cx="2259286" cy="1843860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>
              <a:off x="6313261" y="2271245"/>
              <a:ext cx="2259286" cy="1843860"/>
            </a:xfrm>
            <a:prstGeom prst="triangl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9389" y="2271245"/>
              <a:ext cx="1978401" cy="1880493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71553" y="3915571"/>
            <a:ext cx="3297860" cy="702672"/>
            <a:chOff x="903723" y="2271245"/>
            <a:chExt cx="7668824" cy="1843860"/>
          </a:xfrm>
        </p:grpSpPr>
        <p:sp>
          <p:nvSpPr>
            <p:cNvPr id="14" name="Isosceles Triangle 13"/>
            <p:cNvSpPr/>
            <p:nvPr/>
          </p:nvSpPr>
          <p:spPr>
            <a:xfrm>
              <a:off x="903723" y="2271245"/>
              <a:ext cx="2259286" cy="1843860"/>
            </a:xfrm>
            <a:prstGeom prst="triangl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3584054" y="2271245"/>
              <a:ext cx="2259286" cy="1843860"/>
            </a:xfrm>
            <a:prstGeom prst="triangl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6313261" y="2271245"/>
              <a:ext cx="2259286" cy="1843860"/>
            </a:xfrm>
            <a:prstGeom prst="triangl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rebuchet MS"/>
              </a:endParaRPr>
            </a:p>
          </p:txBody>
        </p:sp>
      </p:grp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4138085" y="529565"/>
          <a:ext cx="4493612" cy="54080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23403"/>
                <a:gridCol w="1123403"/>
                <a:gridCol w="1123403"/>
                <a:gridCol w="1123403"/>
              </a:tblGrid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C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S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C </a:t>
                      </a:r>
                      <a:r>
                        <a:rPr lang="en-US" sz="2400" dirty="0" smtClean="0">
                          <a:latin typeface="ＭＳ ゴシック"/>
                          <a:ea typeface="ＭＳ ゴシック"/>
                          <a:cs typeface="ＭＳ ゴシック"/>
                        </a:rPr>
                        <a:t>∧</a:t>
                      </a:r>
                      <a:r>
                        <a:rPr lang="en-US" sz="2400" dirty="0" smtClean="0">
                          <a:latin typeface="Trebuchet MS"/>
                        </a:rPr>
                        <a:t> S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W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</a:tr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</a:tr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rebuchet MS"/>
                        </a:rPr>
                        <a:t>F</a:t>
                      </a:r>
                      <a:endParaRPr lang="en-US" sz="2400" dirty="0">
                        <a:solidFill>
                          <a:srgbClr val="FF0000"/>
                        </a:solidFill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rebuchet MS"/>
                        </a:rPr>
                        <a:t>F</a:t>
                      </a:r>
                      <a:endParaRPr lang="en-US" sz="2400" dirty="0">
                        <a:solidFill>
                          <a:srgbClr val="FF0000"/>
                        </a:solidFill>
                        <a:latin typeface="Trebuchet MS"/>
                      </a:endParaRPr>
                    </a:p>
                  </a:txBody>
                  <a:tcPr anchor="ctr" anchorCtr="1"/>
                </a:tc>
              </a:tr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T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rebuchet MS"/>
                        </a:rPr>
                        <a:t>F</a:t>
                      </a:r>
                      <a:endParaRPr lang="en-US" sz="2400" dirty="0">
                        <a:solidFill>
                          <a:srgbClr val="FF0000"/>
                        </a:solidFill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Trebuchet MS"/>
                        </a:rPr>
                        <a:t>F</a:t>
                      </a:r>
                      <a:endParaRPr lang="en-US" sz="2400" dirty="0">
                        <a:solidFill>
                          <a:srgbClr val="FF0000"/>
                        </a:solidFill>
                        <a:latin typeface="Trebuchet MS"/>
                      </a:endParaRPr>
                    </a:p>
                  </a:txBody>
                  <a:tcPr anchor="ctr" anchorCtr="1"/>
                </a:tc>
              </a:tr>
              <a:tr h="108161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rebuchet MS"/>
                        </a:rPr>
                        <a:t>F</a:t>
                      </a:r>
                      <a:endParaRPr lang="en-US" sz="2400" dirty="0">
                        <a:latin typeface="Trebuchet MS"/>
                      </a:endParaRPr>
                    </a:p>
                  </a:txBody>
                  <a:tcPr anchor="ctr" anchorCtr="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747838"/>
            <a:ext cx="7341151" cy="4303338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 </a:t>
            </a:r>
            <a:r>
              <a:rPr lang="en-US" dirty="0" smtClean="0"/>
              <a:t>= You got all the same color</a:t>
            </a:r>
          </a:p>
          <a:p>
            <a:pPr>
              <a:buNone/>
            </a:pPr>
            <a:r>
              <a:rPr lang="en-US" dirty="0" smtClean="0"/>
              <a:t>S = You got all the same </a:t>
            </a:r>
            <a:r>
              <a:rPr lang="en-US" dirty="0" smtClean="0"/>
              <a:t>shape</a:t>
            </a:r>
          </a:p>
          <a:p>
            <a:pPr>
              <a:buNone/>
            </a:pPr>
            <a:r>
              <a:rPr lang="en-US" dirty="0" smtClean="0"/>
              <a:t>C ∨ S</a:t>
            </a:r>
            <a:r>
              <a:rPr lang="en-US" dirty="0" smtClean="0"/>
              <a:t>  = You got all the same color OR shape</a:t>
            </a:r>
          </a:p>
          <a:p>
            <a:pPr>
              <a:buNone/>
            </a:pPr>
            <a:r>
              <a:rPr lang="en-US" dirty="0" smtClean="0"/>
              <a:t>W = You win</a:t>
            </a:r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Rule of the game</a:t>
            </a:r>
            <a:r>
              <a:rPr lang="en-US" dirty="0" smtClean="0"/>
              <a:t>: W if and only if C </a:t>
            </a:r>
            <a:r>
              <a:rPr lang="en-US" dirty="0" smtClean="0"/>
              <a:t>∨ S</a:t>
            </a:r>
            <a:r>
              <a:rPr lang="en-US" dirty="0" smtClean="0"/>
              <a:t> 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584054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313261" y="2271245"/>
            <a:ext cx="2259286" cy="184386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9389" y="2271245"/>
            <a:ext cx="1978401" cy="188049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8841" y="5592636"/>
            <a:ext cx="428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C = False; S = False; C ∨ S = False</a:t>
            </a:r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571500"/>
            <a:ext cx="45847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903723" y="2271245"/>
            <a:ext cx="2259286" cy="1843860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584054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313261" y="2271245"/>
            <a:ext cx="2259286" cy="184386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903723" y="2271245"/>
            <a:ext cx="2259286" cy="1843860"/>
          </a:xfrm>
          <a:prstGeom prst="triangl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584054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313261" y="2271245"/>
            <a:ext cx="2259286" cy="184386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8841" y="5592636"/>
            <a:ext cx="4286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C = False; S = True; C ∨ S = True  </a:t>
            </a:r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4856" y="1782805"/>
            <a:ext cx="4064257" cy="2723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84054" y="5592636"/>
            <a:ext cx="2259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/>
              </a:rPr>
              <a:t>W =</a:t>
            </a:r>
            <a:r>
              <a:rPr lang="en-US" dirty="0" smtClean="0">
                <a:latin typeface="Trebuchet MS"/>
              </a:rPr>
              <a:t> </a:t>
            </a:r>
            <a:r>
              <a:rPr lang="en-US" dirty="0" smtClean="0">
                <a:latin typeface="Trebuchet MS"/>
              </a:rPr>
              <a:t>True</a:t>
            </a:r>
            <a:r>
              <a:rPr lang="en-US" dirty="0" smtClean="0">
                <a:latin typeface="Trebuchet MS"/>
              </a:rPr>
              <a:t>!</a:t>
            </a:r>
            <a:r>
              <a:rPr lang="en-US" dirty="0" smtClean="0">
                <a:latin typeface="Trebuchet MS"/>
              </a:rPr>
              <a:t>!!</a:t>
            </a:r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/>
          <p:nvPr/>
        </p:nvSpPr>
        <p:spPr>
          <a:xfrm>
            <a:off x="3584054" y="2271245"/>
            <a:ext cx="2259286" cy="1843860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6313261" y="2271245"/>
            <a:ext cx="2259286" cy="1843860"/>
          </a:xfrm>
          <a:prstGeom prst="triangl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074687" y="2271245"/>
            <a:ext cx="1880703" cy="184386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554</TotalTime>
  <Words>217</Words>
  <Application>Microsoft Macintosh PowerPoint</Application>
  <PresentationFormat>On-screen Show (4:3)</PresentationFormat>
  <Paragraphs>77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Slot machines</vt:lpstr>
      <vt:lpstr>Slide 2</vt:lpstr>
      <vt:lpstr>Definitions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New Rules!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Coppock</dc:creator>
  <cp:lastModifiedBy>Elizabeth Coppock</cp:lastModifiedBy>
  <cp:revision>38</cp:revision>
  <dcterms:created xsi:type="dcterms:W3CDTF">2010-11-24T01:57:16Z</dcterms:created>
  <dcterms:modified xsi:type="dcterms:W3CDTF">2010-11-24T10:44:38Z</dcterms:modified>
</cp:coreProperties>
</file>